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57" r:id="rId4"/>
    <p:sldId id="266" r:id="rId5"/>
    <p:sldId id="273" r:id="rId6"/>
    <p:sldId id="264" r:id="rId7"/>
    <p:sldId id="267" r:id="rId8"/>
    <p:sldId id="263" r:id="rId9"/>
    <p:sldId id="268" r:id="rId10"/>
    <p:sldId id="260" r:id="rId11"/>
    <p:sldId id="269" r:id="rId12"/>
    <p:sldId id="262" r:id="rId13"/>
    <p:sldId id="270" r:id="rId14"/>
    <p:sldId id="261" r:id="rId15"/>
    <p:sldId id="271" r:id="rId16"/>
    <p:sldId id="265" r:id="rId17"/>
    <p:sldId id="272" r:id="rId18"/>
    <p:sldId id="279" r:id="rId19"/>
    <p:sldId id="276" r:id="rId20"/>
    <p:sldId id="280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73C"/>
    <a:srgbClr val="1B3564"/>
    <a:srgbClr val="ED7C2A"/>
    <a:srgbClr val="861618"/>
    <a:srgbClr val="DF2041"/>
    <a:srgbClr val="60208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r>
            <a:rPr lang="en-US" dirty="0">
              <a:latin typeface="+mj-lt"/>
            </a:rPr>
            <a:t>Real-World Assessment Tasks</a:t>
          </a: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r>
            <a:rPr lang="en-US" dirty="0">
              <a:latin typeface="+mj-lt"/>
            </a:rPr>
            <a:t>Skill-Using Activities</a:t>
          </a: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r>
            <a:rPr lang="en-US" dirty="0">
              <a:latin typeface="+mj-lt"/>
            </a:rPr>
            <a:t>Real-World Assessment Tasks</a:t>
          </a: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r>
            <a:rPr lang="en-US" dirty="0">
              <a:latin typeface="+mj-lt"/>
            </a:rPr>
            <a:t>Skill-Building Activities</a:t>
          </a: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r>
            <a:rPr lang="en-US" dirty="0">
              <a:latin typeface="+mj-lt"/>
            </a:rPr>
            <a:t>Skill-Using Activities</a:t>
          </a: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r>
            <a:rPr lang="en-US" dirty="0">
              <a:latin typeface="+mj-lt"/>
            </a:rPr>
            <a:t>Real-World Assessment Tasks</a:t>
          </a: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r>
            <a:rPr lang="en-US" dirty="0">
              <a:latin typeface="+mj-lt"/>
            </a:rPr>
            <a:t>Lesson/ Assessment Plans</a:t>
          </a: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r>
            <a:rPr lang="en-US" dirty="0">
              <a:latin typeface="+mj-lt"/>
            </a:rPr>
            <a:t>Skill-Building Activities</a:t>
          </a: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r>
            <a:rPr lang="en-US" dirty="0">
              <a:latin typeface="+mj-lt"/>
            </a:rPr>
            <a:t>Skill-Using Activities</a:t>
          </a: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r>
            <a:rPr lang="en-US" dirty="0">
              <a:latin typeface="+mj-lt"/>
            </a:rPr>
            <a:t>Real-World Assessment Tasks</a:t>
          </a: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endParaRPr lang="en-US" dirty="0">
            <a:latin typeface="+mj-lt"/>
          </a:endParaRP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r>
            <a:rPr lang="en-US" dirty="0">
              <a:latin typeface="+mj-lt"/>
            </a:rPr>
            <a:t>Module Plans</a:t>
          </a: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r>
            <a:rPr lang="en-US" dirty="0">
              <a:latin typeface="+mj-lt"/>
            </a:rPr>
            <a:t>Lesson/ Assessment Plans</a:t>
          </a: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r>
            <a:rPr lang="en-US" dirty="0">
              <a:latin typeface="+mj-lt"/>
            </a:rPr>
            <a:t>Skill-Building Activities</a:t>
          </a: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r>
            <a:rPr lang="en-US" dirty="0">
              <a:latin typeface="+mj-lt"/>
            </a:rPr>
            <a:t>Skill-Using Activities</a:t>
          </a: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r>
            <a:rPr lang="en-US" dirty="0">
              <a:latin typeface="+mj-lt"/>
            </a:rPr>
            <a:t>Real-World Assessment Tasks</a:t>
          </a: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r>
            <a:rPr lang="en-US" dirty="0">
              <a:latin typeface="+mj-lt"/>
            </a:rPr>
            <a:t>Needs Assessment</a:t>
          </a: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r>
            <a:rPr lang="en-US" dirty="0">
              <a:latin typeface="+mj-lt"/>
            </a:rPr>
            <a:t>Module Plans</a:t>
          </a: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r>
            <a:rPr lang="en-US" dirty="0">
              <a:latin typeface="+mj-lt"/>
            </a:rPr>
            <a:t>Lesson/ Assessment Plans</a:t>
          </a: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r>
            <a:rPr lang="en-US" dirty="0">
              <a:latin typeface="+mj-lt"/>
            </a:rPr>
            <a:t>Skill-Building Activities</a:t>
          </a: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r>
            <a:rPr lang="en-US" dirty="0">
              <a:latin typeface="+mj-lt"/>
            </a:rPr>
            <a:t>Skill-Using Activities</a:t>
          </a: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r>
            <a:rPr lang="en-US" dirty="0">
              <a:latin typeface="+mj-lt"/>
            </a:rPr>
            <a:t>Real-World Assessment Tasks</a:t>
          </a: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30E191-3C65-486A-8304-DBF6CCC0484E}" type="doc">
      <dgm:prSet loTypeId="urn:microsoft.com/office/officeart/2009/3/layout/StepUp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1C14C-FE81-4593-93E7-A7372C628A84}">
      <dgm:prSet phldrT="[Text]"/>
      <dgm:spPr/>
      <dgm:t>
        <a:bodyPr/>
        <a:lstStyle/>
        <a:p>
          <a:r>
            <a:rPr lang="en-US" dirty="0">
              <a:latin typeface="+mj-lt"/>
            </a:rPr>
            <a:t>Needs Assessment</a:t>
          </a:r>
        </a:p>
      </dgm:t>
    </dgm:pt>
    <dgm:pt modelId="{76753EB2-C684-4769-8765-EB13304472C7}" type="parTrans" cxnId="{5E567EDB-034A-4B4A-A9CE-016E6559409C}">
      <dgm:prSet/>
      <dgm:spPr/>
      <dgm:t>
        <a:bodyPr/>
        <a:lstStyle/>
        <a:p>
          <a:endParaRPr lang="en-US"/>
        </a:p>
      </dgm:t>
    </dgm:pt>
    <dgm:pt modelId="{DB2D13BC-EFF0-4895-8CFF-497BB62998F2}" type="sibTrans" cxnId="{5E567EDB-034A-4B4A-A9CE-016E6559409C}">
      <dgm:prSet/>
      <dgm:spPr/>
      <dgm:t>
        <a:bodyPr/>
        <a:lstStyle/>
        <a:p>
          <a:endParaRPr lang="en-US"/>
        </a:p>
      </dgm:t>
    </dgm:pt>
    <dgm:pt modelId="{806C4EDF-4D4A-4976-86F2-113A0F868C47}">
      <dgm:prSet phldrT="[Text]"/>
      <dgm:spPr/>
      <dgm:t>
        <a:bodyPr/>
        <a:lstStyle/>
        <a:p>
          <a:r>
            <a:rPr lang="en-US" dirty="0">
              <a:latin typeface="+mj-lt"/>
            </a:rPr>
            <a:t>Module Plans</a:t>
          </a:r>
        </a:p>
      </dgm:t>
    </dgm:pt>
    <dgm:pt modelId="{05F2B755-409A-4808-86CE-E448B2C83FA2}" type="parTrans" cxnId="{4A164ABE-5522-4560-8A7C-E46FCF4EE008}">
      <dgm:prSet/>
      <dgm:spPr/>
      <dgm:t>
        <a:bodyPr/>
        <a:lstStyle/>
        <a:p>
          <a:endParaRPr lang="en-US"/>
        </a:p>
      </dgm:t>
    </dgm:pt>
    <dgm:pt modelId="{9F4068E6-396B-4CBF-8EC2-EE15F57086D5}" type="sibTrans" cxnId="{4A164ABE-5522-4560-8A7C-E46FCF4EE008}">
      <dgm:prSet/>
      <dgm:spPr/>
      <dgm:t>
        <a:bodyPr/>
        <a:lstStyle/>
        <a:p>
          <a:endParaRPr lang="en-US"/>
        </a:p>
      </dgm:t>
    </dgm:pt>
    <dgm:pt modelId="{5649F844-03E3-40AC-81BA-2839C816C3A9}">
      <dgm:prSet phldrT="[Text]"/>
      <dgm:spPr/>
      <dgm:t>
        <a:bodyPr/>
        <a:lstStyle/>
        <a:p>
          <a:r>
            <a:rPr lang="en-US" dirty="0">
              <a:latin typeface="+mj-lt"/>
            </a:rPr>
            <a:t>Lesson/ Assessment Plans</a:t>
          </a:r>
        </a:p>
      </dgm:t>
    </dgm:pt>
    <dgm:pt modelId="{61250249-8DB3-49CB-A708-4543A3A86677}" type="parTrans" cxnId="{6B7BEBF3-7DB8-4DCC-83C0-5896E45B45F1}">
      <dgm:prSet/>
      <dgm:spPr/>
      <dgm:t>
        <a:bodyPr/>
        <a:lstStyle/>
        <a:p>
          <a:endParaRPr lang="en-US"/>
        </a:p>
      </dgm:t>
    </dgm:pt>
    <dgm:pt modelId="{220E0E9C-0F92-4454-ABCB-EE7CA820802D}" type="sibTrans" cxnId="{6B7BEBF3-7DB8-4DCC-83C0-5896E45B45F1}">
      <dgm:prSet/>
      <dgm:spPr/>
      <dgm:t>
        <a:bodyPr/>
        <a:lstStyle/>
        <a:p>
          <a:endParaRPr lang="en-US"/>
        </a:p>
      </dgm:t>
    </dgm:pt>
    <dgm:pt modelId="{4F3CB6FF-82BE-4086-8F11-EC1EB0A546A7}">
      <dgm:prSet phldrT="[Text]"/>
      <dgm:spPr/>
      <dgm:t>
        <a:bodyPr/>
        <a:lstStyle/>
        <a:p>
          <a:r>
            <a:rPr lang="en-US" dirty="0">
              <a:latin typeface="+mj-lt"/>
            </a:rPr>
            <a:t>Skill-Building Activities</a:t>
          </a:r>
        </a:p>
      </dgm:t>
    </dgm:pt>
    <dgm:pt modelId="{D16B63FE-587A-442B-90E9-CAB37EE47282}" type="parTrans" cxnId="{FA233D6D-8DF1-43A5-A74E-83976CE56F6F}">
      <dgm:prSet/>
      <dgm:spPr/>
      <dgm:t>
        <a:bodyPr/>
        <a:lstStyle/>
        <a:p>
          <a:endParaRPr lang="en-US"/>
        </a:p>
      </dgm:t>
    </dgm:pt>
    <dgm:pt modelId="{FF3E3EA9-0F85-4781-B6CC-5E92CAE56BA5}" type="sibTrans" cxnId="{FA233D6D-8DF1-43A5-A74E-83976CE56F6F}">
      <dgm:prSet/>
      <dgm:spPr/>
      <dgm:t>
        <a:bodyPr/>
        <a:lstStyle/>
        <a:p>
          <a:endParaRPr lang="en-US"/>
        </a:p>
      </dgm:t>
    </dgm:pt>
    <dgm:pt modelId="{05D05745-4B96-4545-ADCB-B918818DDD36}">
      <dgm:prSet phldrT="[Text]"/>
      <dgm:spPr/>
      <dgm:t>
        <a:bodyPr/>
        <a:lstStyle/>
        <a:p>
          <a:r>
            <a:rPr lang="en-US" dirty="0">
              <a:latin typeface="+mj-lt"/>
            </a:rPr>
            <a:t>Skill-Using Activities</a:t>
          </a:r>
        </a:p>
      </dgm:t>
    </dgm:pt>
    <dgm:pt modelId="{B5DEFAA2-37EA-4CA9-BCE4-C5962830A246}" type="parTrans" cxnId="{A9BCD4F2-1F4D-49DD-B48A-63F58615F596}">
      <dgm:prSet/>
      <dgm:spPr/>
      <dgm:t>
        <a:bodyPr/>
        <a:lstStyle/>
        <a:p>
          <a:endParaRPr lang="en-US"/>
        </a:p>
      </dgm:t>
    </dgm:pt>
    <dgm:pt modelId="{56BD82C9-3BD5-459D-9105-F64F98723733}" type="sibTrans" cxnId="{A9BCD4F2-1F4D-49DD-B48A-63F58615F596}">
      <dgm:prSet/>
      <dgm:spPr/>
      <dgm:t>
        <a:bodyPr/>
        <a:lstStyle/>
        <a:p>
          <a:endParaRPr lang="en-US"/>
        </a:p>
      </dgm:t>
    </dgm:pt>
    <dgm:pt modelId="{C1D4AFA1-90B8-4C34-B6E1-D18FEBB3AA77}">
      <dgm:prSet phldrT="[Text]"/>
      <dgm:spPr/>
      <dgm:t>
        <a:bodyPr/>
        <a:lstStyle/>
        <a:p>
          <a:r>
            <a:rPr lang="en-US" dirty="0">
              <a:latin typeface="+mj-lt"/>
            </a:rPr>
            <a:t>Real-World Assessment Tasks</a:t>
          </a:r>
        </a:p>
      </dgm:t>
    </dgm:pt>
    <dgm:pt modelId="{DB69BBAF-B952-417E-803E-FF9C48A47B01}" type="parTrans" cxnId="{3CF7E176-911A-4FEC-BA66-BD9425E87B7F}">
      <dgm:prSet/>
      <dgm:spPr/>
      <dgm:t>
        <a:bodyPr/>
        <a:lstStyle/>
        <a:p>
          <a:endParaRPr lang="en-US"/>
        </a:p>
      </dgm:t>
    </dgm:pt>
    <dgm:pt modelId="{3EE99925-9381-46F4-8B34-9B18753028F6}" type="sibTrans" cxnId="{3CF7E176-911A-4FEC-BA66-BD9425E87B7F}">
      <dgm:prSet/>
      <dgm:spPr/>
      <dgm:t>
        <a:bodyPr/>
        <a:lstStyle/>
        <a:p>
          <a:endParaRPr lang="en-US"/>
        </a:p>
      </dgm:t>
    </dgm:pt>
    <dgm:pt modelId="{02430CF5-EF92-4BD7-8D80-D4F0483E9D09}">
      <dgm:prSet phldrT="[Text]"/>
      <dgm:spPr/>
      <dgm:t>
        <a:bodyPr/>
        <a:lstStyle/>
        <a:p>
          <a:r>
            <a:rPr lang="en-US" dirty="0">
              <a:latin typeface="+mj-lt"/>
            </a:rPr>
            <a:t>Portfolio Review</a:t>
          </a:r>
        </a:p>
      </dgm:t>
    </dgm:pt>
    <dgm:pt modelId="{49DD6D6F-FC3F-4E51-85C7-3DF7A76AEC4A}" type="parTrans" cxnId="{DF9F7BAE-30C8-40C2-B684-1F9BF5FA53F0}">
      <dgm:prSet/>
      <dgm:spPr/>
      <dgm:t>
        <a:bodyPr/>
        <a:lstStyle/>
        <a:p>
          <a:endParaRPr lang="en-US"/>
        </a:p>
      </dgm:t>
    </dgm:pt>
    <dgm:pt modelId="{29EB10EB-8BC6-444C-9755-242147185C9B}" type="sibTrans" cxnId="{DF9F7BAE-30C8-40C2-B684-1F9BF5FA53F0}">
      <dgm:prSet/>
      <dgm:spPr/>
      <dgm:t>
        <a:bodyPr/>
        <a:lstStyle/>
        <a:p>
          <a:endParaRPr lang="en-US"/>
        </a:p>
      </dgm:t>
    </dgm:pt>
    <dgm:pt modelId="{4D68561F-654F-438B-B92F-9B29F39DB7CA}" type="pres">
      <dgm:prSet presAssocID="{7630E191-3C65-486A-8304-DBF6CCC048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180386FE-B652-4B3E-9B6E-FCAA3EBEC239}" type="pres">
      <dgm:prSet presAssocID="{B541C14C-FE81-4593-93E7-A7372C628A84}" presName="composite" presStyleCnt="0"/>
      <dgm:spPr/>
    </dgm:pt>
    <dgm:pt modelId="{11D2B83B-A4AA-4F61-9E40-7D6100B34120}" type="pres">
      <dgm:prSet presAssocID="{B541C14C-FE81-4593-93E7-A7372C628A84}" presName="LShape" presStyleLbl="alignNode1" presStyleIdx="0" presStyleCnt="13"/>
      <dgm:spPr/>
    </dgm:pt>
    <dgm:pt modelId="{5950D3E1-377B-4DF4-BDB4-8B5BA4EE9B7A}" type="pres">
      <dgm:prSet presAssocID="{B541C14C-FE81-4593-93E7-A7372C628A84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CA7A81-0483-4902-A176-A0E295D3E17C}" type="pres">
      <dgm:prSet presAssocID="{B541C14C-FE81-4593-93E7-A7372C628A84}" presName="Triangle" presStyleLbl="alignNode1" presStyleIdx="1" presStyleCnt="13"/>
      <dgm:spPr/>
    </dgm:pt>
    <dgm:pt modelId="{3360A7D8-D5A2-444B-BFB3-9AC0559BC23F}" type="pres">
      <dgm:prSet presAssocID="{DB2D13BC-EFF0-4895-8CFF-497BB62998F2}" presName="sibTrans" presStyleCnt="0"/>
      <dgm:spPr/>
    </dgm:pt>
    <dgm:pt modelId="{9DD14A06-26B4-48F1-AFD6-8B7DFF5ABA31}" type="pres">
      <dgm:prSet presAssocID="{DB2D13BC-EFF0-4895-8CFF-497BB62998F2}" presName="space" presStyleCnt="0"/>
      <dgm:spPr/>
    </dgm:pt>
    <dgm:pt modelId="{C9BA1250-9B97-49CA-B531-C2E004F1560E}" type="pres">
      <dgm:prSet presAssocID="{806C4EDF-4D4A-4976-86F2-113A0F868C47}" presName="composite" presStyleCnt="0"/>
      <dgm:spPr/>
    </dgm:pt>
    <dgm:pt modelId="{29BBC224-1E09-4815-950F-6EE3484D5750}" type="pres">
      <dgm:prSet presAssocID="{806C4EDF-4D4A-4976-86F2-113A0F868C47}" presName="LShape" presStyleLbl="alignNode1" presStyleIdx="2" presStyleCnt="13"/>
      <dgm:spPr/>
    </dgm:pt>
    <dgm:pt modelId="{CA1B2C19-77A7-4E2D-AFC0-C8805474DE57}" type="pres">
      <dgm:prSet presAssocID="{806C4EDF-4D4A-4976-86F2-113A0F868C4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FAA9BB-275B-45DC-A5EA-7727AA6D2EF3}" type="pres">
      <dgm:prSet presAssocID="{806C4EDF-4D4A-4976-86F2-113A0F868C47}" presName="Triangle" presStyleLbl="alignNode1" presStyleIdx="3" presStyleCnt="13"/>
      <dgm:spPr/>
    </dgm:pt>
    <dgm:pt modelId="{548D4F3E-D2A7-4CBC-8B5E-F42A5DA2F7CB}" type="pres">
      <dgm:prSet presAssocID="{9F4068E6-396B-4CBF-8EC2-EE15F57086D5}" presName="sibTrans" presStyleCnt="0"/>
      <dgm:spPr/>
    </dgm:pt>
    <dgm:pt modelId="{343D9E23-8EB7-478B-A6AC-9EFF71F54ADD}" type="pres">
      <dgm:prSet presAssocID="{9F4068E6-396B-4CBF-8EC2-EE15F57086D5}" presName="space" presStyleCnt="0"/>
      <dgm:spPr/>
    </dgm:pt>
    <dgm:pt modelId="{CC0D8445-4601-4F30-99B4-66D46D6F266F}" type="pres">
      <dgm:prSet presAssocID="{5649F844-03E3-40AC-81BA-2839C816C3A9}" presName="composite" presStyleCnt="0"/>
      <dgm:spPr/>
    </dgm:pt>
    <dgm:pt modelId="{66F79064-ED45-47B0-A88E-4ED49153C6A7}" type="pres">
      <dgm:prSet presAssocID="{5649F844-03E3-40AC-81BA-2839C816C3A9}" presName="LShape" presStyleLbl="alignNode1" presStyleIdx="4" presStyleCnt="13"/>
      <dgm:spPr/>
    </dgm:pt>
    <dgm:pt modelId="{8CA000F7-7C92-43AE-8A9A-800C2EC6F09B}" type="pres">
      <dgm:prSet presAssocID="{5649F844-03E3-40AC-81BA-2839C816C3A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B9FB1F-0BCC-4C9C-9216-4FF8301F9DEE}" type="pres">
      <dgm:prSet presAssocID="{5649F844-03E3-40AC-81BA-2839C816C3A9}" presName="Triangle" presStyleLbl="alignNode1" presStyleIdx="5" presStyleCnt="13"/>
      <dgm:spPr/>
    </dgm:pt>
    <dgm:pt modelId="{0F6A371D-4567-4501-B8BF-4AD5361216BD}" type="pres">
      <dgm:prSet presAssocID="{220E0E9C-0F92-4454-ABCB-EE7CA820802D}" presName="sibTrans" presStyleCnt="0"/>
      <dgm:spPr/>
    </dgm:pt>
    <dgm:pt modelId="{15C8745E-EF75-4E01-8D5A-79A865F4EF51}" type="pres">
      <dgm:prSet presAssocID="{220E0E9C-0F92-4454-ABCB-EE7CA820802D}" presName="space" presStyleCnt="0"/>
      <dgm:spPr/>
    </dgm:pt>
    <dgm:pt modelId="{CB35267A-CCD3-4733-931A-C1312FD8823A}" type="pres">
      <dgm:prSet presAssocID="{4F3CB6FF-82BE-4086-8F11-EC1EB0A546A7}" presName="composite" presStyleCnt="0"/>
      <dgm:spPr/>
    </dgm:pt>
    <dgm:pt modelId="{3EECF53E-D355-47A7-974F-F44C2100A519}" type="pres">
      <dgm:prSet presAssocID="{4F3CB6FF-82BE-4086-8F11-EC1EB0A546A7}" presName="LShape" presStyleLbl="alignNode1" presStyleIdx="6" presStyleCnt="13"/>
      <dgm:spPr/>
    </dgm:pt>
    <dgm:pt modelId="{E0BFB9DF-699F-4F3A-B08B-CEC7A299C768}" type="pres">
      <dgm:prSet presAssocID="{4F3CB6FF-82BE-4086-8F11-EC1EB0A546A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990F57-4B9E-4DB8-ADD0-D8CF22F994C4}" type="pres">
      <dgm:prSet presAssocID="{4F3CB6FF-82BE-4086-8F11-EC1EB0A546A7}" presName="Triangle" presStyleLbl="alignNode1" presStyleIdx="7" presStyleCnt="13"/>
      <dgm:spPr/>
    </dgm:pt>
    <dgm:pt modelId="{B691B2A0-98ED-4D42-A51D-D2218B6DE826}" type="pres">
      <dgm:prSet presAssocID="{FF3E3EA9-0F85-4781-B6CC-5E92CAE56BA5}" presName="sibTrans" presStyleCnt="0"/>
      <dgm:spPr/>
    </dgm:pt>
    <dgm:pt modelId="{E5F9286F-2441-448C-AE9E-73F1C0ACD15F}" type="pres">
      <dgm:prSet presAssocID="{FF3E3EA9-0F85-4781-B6CC-5E92CAE56BA5}" presName="space" presStyleCnt="0"/>
      <dgm:spPr/>
    </dgm:pt>
    <dgm:pt modelId="{862C7E11-E8ED-4865-95D1-5280F509784E}" type="pres">
      <dgm:prSet presAssocID="{05D05745-4B96-4545-ADCB-B918818DDD36}" presName="composite" presStyleCnt="0"/>
      <dgm:spPr/>
    </dgm:pt>
    <dgm:pt modelId="{09AC71C7-AD76-4624-8286-C69E23A78286}" type="pres">
      <dgm:prSet presAssocID="{05D05745-4B96-4545-ADCB-B918818DDD36}" presName="LShape" presStyleLbl="alignNode1" presStyleIdx="8" presStyleCnt="13"/>
      <dgm:spPr/>
    </dgm:pt>
    <dgm:pt modelId="{B3932923-4F57-4E0A-BCD4-6BEE75CD5676}" type="pres">
      <dgm:prSet presAssocID="{05D05745-4B96-4545-ADCB-B918818DDD3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1655D6-2CE5-466B-905B-5B45DBFB5D19}" type="pres">
      <dgm:prSet presAssocID="{05D05745-4B96-4545-ADCB-B918818DDD36}" presName="Triangle" presStyleLbl="alignNode1" presStyleIdx="9" presStyleCnt="13"/>
      <dgm:spPr/>
    </dgm:pt>
    <dgm:pt modelId="{25A96981-5DF3-4DC0-92D4-D6F80619CF18}" type="pres">
      <dgm:prSet presAssocID="{56BD82C9-3BD5-459D-9105-F64F98723733}" presName="sibTrans" presStyleCnt="0"/>
      <dgm:spPr/>
    </dgm:pt>
    <dgm:pt modelId="{A6EDFB53-D3DE-4B3E-9793-69C955659E00}" type="pres">
      <dgm:prSet presAssocID="{56BD82C9-3BD5-459D-9105-F64F98723733}" presName="space" presStyleCnt="0"/>
      <dgm:spPr/>
    </dgm:pt>
    <dgm:pt modelId="{49B25C08-538F-4DA2-9995-BE1DDE14F2C4}" type="pres">
      <dgm:prSet presAssocID="{C1D4AFA1-90B8-4C34-B6E1-D18FEBB3AA77}" presName="composite" presStyleCnt="0"/>
      <dgm:spPr/>
    </dgm:pt>
    <dgm:pt modelId="{23C32334-A1CC-4699-A505-633D03498F30}" type="pres">
      <dgm:prSet presAssocID="{C1D4AFA1-90B8-4C34-B6E1-D18FEBB3AA77}" presName="LShape" presStyleLbl="alignNode1" presStyleIdx="10" presStyleCnt="13"/>
      <dgm:spPr/>
    </dgm:pt>
    <dgm:pt modelId="{41856954-C309-4209-BEA6-0EE81FD89523}" type="pres">
      <dgm:prSet presAssocID="{C1D4AFA1-90B8-4C34-B6E1-D18FEBB3AA7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97DBBE-14A8-403B-837D-CAABA6E29913}" type="pres">
      <dgm:prSet presAssocID="{C1D4AFA1-90B8-4C34-B6E1-D18FEBB3AA77}" presName="Triangle" presStyleLbl="alignNode1" presStyleIdx="11" presStyleCnt="13"/>
      <dgm:spPr/>
    </dgm:pt>
    <dgm:pt modelId="{3F0C8D56-EA18-4EA7-9A90-0D9B69A6C05A}" type="pres">
      <dgm:prSet presAssocID="{3EE99925-9381-46F4-8B34-9B18753028F6}" presName="sibTrans" presStyleCnt="0"/>
      <dgm:spPr/>
    </dgm:pt>
    <dgm:pt modelId="{4A20B8AD-9BCB-44D4-B335-A13819557F87}" type="pres">
      <dgm:prSet presAssocID="{3EE99925-9381-46F4-8B34-9B18753028F6}" presName="space" presStyleCnt="0"/>
      <dgm:spPr/>
    </dgm:pt>
    <dgm:pt modelId="{01467D14-C4E1-4860-B078-38725BA58833}" type="pres">
      <dgm:prSet presAssocID="{02430CF5-EF92-4BD7-8D80-D4F0483E9D09}" presName="composite" presStyleCnt="0"/>
      <dgm:spPr/>
    </dgm:pt>
    <dgm:pt modelId="{29EACF18-5F28-421A-8567-0A167E5E469A}" type="pres">
      <dgm:prSet presAssocID="{02430CF5-EF92-4BD7-8D80-D4F0483E9D09}" presName="LShape" presStyleLbl="alignNode1" presStyleIdx="12" presStyleCnt="13"/>
      <dgm:spPr/>
    </dgm:pt>
    <dgm:pt modelId="{9008620A-8098-43C9-9EF9-F5600F1F9A58}" type="pres">
      <dgm:prSet presAssocID="{02430CF5-EF92-4BD7-8D80-D4F0483E9D09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C0BA71-A419-4B5D-AA1E-F7432307C41B}" type="presOf" srcId="{5649F844-03E3-40AC-81BA-2839C816C3A9}" destId="{8CA000F7-7C92-43AE-8A9A-800C2EC6F09B}" srcOrd="0" destOrd="0" presId="urn:microsoft.com/office/officeart/2009/3/layout/StepUpProcess"/>
    <dgm:cxn modelId="{D47564F1-F211-4572-8050-323AB5107B14}" type="presOf" srcId="{05D05745-4B96-4545-ADCB-B918818DDD36}" destId="{B3932923-4F57-4E0A-BCD4-6BEE75CD5676}" srcOrd="0" destOrd="0" presId="urn:microsoft.com/office/officeart/2009/3/layout/StepUpProcess"/>
    <dgm:cxn modelId="{FA233D6D-8DF1-43A5-A74E-83976CE56F6F}" srcId="{7630E191-3C65-486A-8304-DBF6CCC0484E}" destId="{4F3CB6FF-82BE-4086-8F11-EC1EB0A546A7}" srcOrd="3" destOrd="0" parTransId="{D16B63FE-587A-442B-90E9-CAB37EE47282}" sibTransId="{FF3E3EA9-0F85-4781-B6CC-5E92CAE56BA5}"/>
    <dgm:cxn modelId="{7702EA0C-1822-4F7F-ACC5-15A99B36C6F5}" type="presOf" srcId="{02430CF5-EF92-4BD7-8D80-D4F0483E9D09}" destId="{9008620A-8098-43C9-9EF9-F5600F1F9A58}" srcOrd="0" destOrd="0" presId="urn:microsoft.com/office/officeart/2009/3/layout/StepUpProcess"/>
    <dgm:cxn modelId="{6B7BEBF3-7DB8-4DCC-83C0-5896E45B45F1}" srcId="{7630E191-3C65-486A-8304-DBF6CCC0484E}" destId="{5649F844-03E3-40AC-81BA-2839C816C3A9}" srcOrd="2" destOrd="0" parTransId="{61250249-8DB3-49CB-A708-4543A3A86677}" sibTransId="{220E0E9C-0F92-4454-ABCB-EE7CA820802D}"/>
    <dgm:cxn modelId="{DBBCC0E6-CBE1-4C66-A33D-600B23916DC4}" type="presOf" srcId="{4F3CB6FF-82BE-4086-8F11-EC1EB0A546A7}" destId="{E0BFB9DF-699F-4F3A-B08B-CEC7A299C768}" srcOrd="0" destOrd="0" presId="urn:microsoft.com/office/officeart/2009/3/layout/StepUpProcess"/>
    <dgm:cxn modelId="{0AED17A0-03C4-474B-808D-AC8613F1F742}" type="presOf" srcId="{7630E191-3C65-486A-8304-DBF6CCC0484E}" destId="{4D68561F-654F-438B-B92F-9B29F39DB7CA}" srcOrd="0" destOrd="0" presId="urn:microsoft.com/office/officeart/2009/3/layout/StepUpProcess"/>
    <dgm:cxn modelId="{3CF7E176-911A-4FEC-BA66-BD9425E87B7F}" srcId="{7630E191-3C65-486A-8304-DBF6CCC0484E}" destId="{C1D4AFA1-90B8-4C34-B6E1-D18FEBB3AA77}" srcOrd="5" destOrd="0" parTransId="{DB69BBAF-B952-417E-803E-FF9C48A47B01}" sibTransId="{3EE99925-9381-46F4-8B34-9B18753028F6}"/>
    <dgm:cxn modelId="{82810696-7BCE-4071-BD69-4CFA7B8BB2D4}" type="presOf" srcId="{C1D4AFA1-90B8-4C34-B6E1-D18FEBB3AA77}" destId="{41856954-C309-4209-BEA6-0EE81FD89523}" srcOrd="0" destOrd="0" presId="urn:microsoft.com/office/officeart/2009/3/layout/StepUpProcess"/>
    <dgm:cxn modelId="{3E97161C-1EF2-4739-A882-ADA24F5FD8C1}" type="presOf" srcId="{806C4EDF-4D4A-4976-86F2-113A0F868C47}" destId="{CA1B2C19-77A7-4E2D-AFC0-C8805474DE57}" srcOrd="0" destOrd="0" presId="urn:microsoft.com/office/officeart/2009/3/layout/StepUpProcess"/>
    <dgm:cxn modelId="{94533F9B-F0AD-49A1-80F9-8BE4846BFDA9}" type="presOf" srcId="{B541C14C-FE81-4593-93E7-A7372C628A84}" destId="{5950D3E1-377B-4DF4-BDB4-8B5BA4EE9B7A}" srcOrd="0" destOrd="0" presId="urn:microsoft.com/office/officeart/2009/3/layout/StepUpProcess"/>
    <dgm:cxn modelId="{A9BCD4F2-1F4D-49DD-B48A-63F58615F596}" srcId="{7630E191-3C65-486A-8304-DBF6CCC0484E}" destId="{05D05745-4B96-4545-ADCB-B918818DDD36}" srcOrd="4" destOrd="0" parTransId="{B5DEFAA2-37EA-4CA9-BCE4-C5962830A246}" sibTransId="{56BD82C9-3BD5-459D-9105-F64F98723733}"/>
    <dgm:cxn modelId="{5E567EDB-034A-4B4A-A9CE-016E6559409C}" srcId="{7630E191-3C65-486A-8304-DBF6CCC0484E}" destId="{B541C14C-FE81-4593-93E7-A7372C628A84}" srcOrd="0" destOrd="0" parTransId="{76753EB2-C684-4769-8765-EB13304472C7}" sibTransId="{DB2D13BC-EFF0-4895-8CFF-497BB62998F2}"/>
    <dgm:cxn modelId="{DF9F7BAE-30C8-40C2-B684-1F9BF5FA53F0}" srcId="{7630E191-3C65-486A-8304-DBF6CCC0484E}" destId="{02430CF5-EF92-4BD7-8D80-D4F0483E9D09}" srcOrd="6" destOrd="0" parTransId="{49DD6D6F-FC3F-4E51-85C7-3DF7A76AEC4A}" sibTransId="{29EB10EB-8BC6-444C-9755-242147185C9B}"/>
    <dgm:cxn modelId="{4A164ABE-5522-4560-8A7C-E46FCF4EE008}" srcId="{7630E191-3C65-486A-8304-DBF6CCC0484E}" destId="{806C4EDF-4D4A-4976-86F2-113A0F868C47}" srcOrd="1" destOrd="0" parTransId="{05F2B755-409A-4808-86CE-E448B2C83FA2}" sibTransId="{9F4068E6-396B-4CBF-8EC2-EE15F57086D5}"/>
    <dgm:cxn modelId="{A007D9CF-28B6-4B7E-BFB4-C67864E34C31}" type="presParOf" srcId="{4D68561F-654F-438B-B92F-9B29F39DB7CA}" destId="{180386FE-B652-4B3E-9B6E-FCAA3EBEC239}" srcOrd="0" destOrd="0" presId="urn:microsoft.com/office/officeart/2009/3/layout/StepUpProcess"/>
    <dgm:cxn modelId="{3564A859-DC73-41C1-9D4C-D4439A1A7C26}" type="presParOf" srcId="{180386FE-B652-4B3E-9B6E-FCAA3EBEC239}" destId="{11D2B83B-A4AA-4F61-9E40-7D6100B34120}" srcOrd="0" destOrd="0" presId="urn:microsoft.com/office/officeart/2009/3/layout/StepUpProcess"/>
    <dgm:cxn modelId="{2ACD3BE5-2EAF-40E3-93E0-E919E881273D}" type="presParOf" srcId="{180386FE-B652-4B3E-9B6E-FCAA3EBEC239}" destId="{5950D3E1-377B-4DF4-BDB4-8B5BA4EE9B7A}" srcOrd="1" destOrd="0" presId="urn:microsoft.com/office/officeart/2009/3/layout/StepUpProcess"/>
    <dgm:cxn modelId="{F930AAC7-E4C0-4F30-BC04-89CF4E9505D8}" type="presParOf" srcId="{180386FE-B652-4B3E-9B6E-FCAA3EBEC239}" destId="{70CA7A81-0483-4902-A176-A0E295D3E17C}" srcOrd="2" destOrd="0" presId="urn:microsoft.com/office/officeart/2009/3/layout/StepUpProcess"/>
    <dgm:cxn modelId="{C345592C-9A7C-48FE-8B57-AD8CDE0061AE}" type="presParOf" srcId="{4D68561F-654F-438B-B92F-9B29F39DB7CA}" destId="{3360A7D8-D5A2-444B-BFB3-9AC0559BC23F}" srcOrd="1" destOrd="0" presId="urn:microsoft.com/office/officeart/2009/3/layout/StepUpProcess"/>
    <dgm:cxn modelId="{A18C37A3-9403-4DDA-81A7-27EB1C9328C1}" type="presParOf" srcId="{3360A7D8-D5A2-444B-BFB3-9AC0559BC23F}" destId="{9DD14A06-26B4-48F1-AFD6-8B7DFF5ABA31}" srcOrd="0" destOrd="0" presId="urn:microsoft.com/office/officeart/2009/3/layout/StepUpProcess"/>
    <dgm:cxn modelId="{59A34608-7340-474A-A66D-633B67AEFEA2}" type="presParOf" srcId="{4D68561F-654F-438B-B92F-9B29F39DB7CA}" destId="{C9BA1250-9B97-49CA-B531-C2E004F1560E}" srcOrd="2" destOrd="0" presId="urn:microsoft.com/office/officeart/2009/3/layout/StepUpProcess"/>
    <dgm:cxn modelId="{A6F1AADA-8E75-4FFF-AB72-9467FE15F4C3}" type="presParOf" srcId="{C9BA1250-9B97-49CA-B531-C2E004F1560E}" destId="{29BBC224-1E09-4815-950F-6EE3484D5750}" srcOrd="0" destOrd="0" presId="urn:microsoft.com/office/officeart/2009/3/layout/StepUpProcess"/>
    <dgm:cxn modelId="{662EE55E-2D42-4551-BE9F-4E648D1DAEA0}" type="presParOf" srcId="{C9BA1250-9B97-49CA-B531-C2E004F1560E}" destId="{CA1B2C19-77A7-4E2D-AFC0-C8805474DE57}" srcOrd="1" destOrd="0" presId="urn:microsoft.com/office/officeart/2009/3/layout/StepUpProcess"/>
    <dgm:cxn modelId="{2A1A67C0-114F-4011-B74F-6079468A7A29}" type="presParOf" srcId="{C9BA1250-9B97-49CA-B531-C2E004F1560E}" destId="{13FAA9BB-275B-45DC-A5EA-7727AA6D2EF3}" srcOrd="2" destOrd="0" presId="urn:microsoft.com/office/officeart/2009/3/layout/StepUpProcess"/>
    <dgm:cxn modelId="{BB5358B9-24C4-4F7E-BE36-54D3D333595F}" type="presParOf" srcId="{4D68561F-654F-438B-B92F-9B29F39DB7CA}" destId="{548D4F3E-D2A7-4CBC-8B5E-F42A5DA2F7CB}" srcOrd="3" destOrd="0" presId="urn:microsoft.com/office/officeart/2009/3/layout/StepUpProcess"/>
    <dgm:cxn modelId="{B21A5F0B-AD1B-43DE-9E7B-A1CCD9A9B0F2}" type="presParOf" srcId="{548D4F3E-D2A7-4CBC-8B5E-F42A5DA2F7CB}" destId="{343D9E23-8EB7-478B-A6AC-9EFF71F54ADD}" srcOrd="0" destOrd="0" presId="urn:microsoft.com/office/officeart/2009/3/layout/StepUpProcess"/>
    <dgm:cxn modelId="{83423E24-1FCD-4FB9-BE25-FD45F054B47B}" type="presParOf" srcId="{4D68561F-654F-438B-B92F-9B29F39DB7CA}" destId="{CC0D8445-4601-4F30-99B4-66D46D6F266F}" srcOrd="4" destOrd="0" presId="urn:microsoft.com/office/officeart/2009/3/layout/StepUpProcess"/>
    <dgm:cxn modelId="{B040F559-2C48-4A8A-9E1E-03D6741CE7A6}" type="presParOf" srcId="{CC0D8445-4601-4F30-99B4-66D46D6F266F}" destId="{66F79064-ED45-47B0-A88E-4ED49153C6A7}" srcOrd="0" destOrd="0" presId="urn:microsoft.com/office/officeart/2009/3/layout/StepUpProcess"/>
    <dgm:cxn modelId="{4269D7E7-9074-415A-A2BD-37602AF4BE99}" type="presParOf" srcId="{CC0D8445-4601-4F30-99B4-66D46D6F266F}" destId="{8CA000F7-7C92-43AE-8A9A-800C2EC6F09B}" srcOrd="1" destOrd="0" presId="urn:microsoft.com/office/officeart/2009/3/layout/StepUpProcess"/>
    <dgm:cxn modelId="{86B318E8-C7AF-4A88-9175-C4C579239919}" type="presParOf" srcId="{CC0D8445-4601-4F30-99B4-66D46D6F266F}" destId="{71B9FB1F-0BCC-4C9C-9216-4FF8301F9DEE}" srcOrd="2" destOrd="0" presId="urn:microsoft.com/office/officeart/2009/3/layout/StepUpProcess"/>
    <dgm:cxn modelId="{EF7DA669-3573-46AC-99B7-67FFB01301D0}" type="presParOf" srcId="{4D68561F-654F-438B-B92F-9B29F39DB7CA}" destId="{0F6A371D-4567-4501-B8BF-4AD5361216BD}" srcOrd="5" destOrd="0" presId="urn:microsoft.com/office/officeart/2009/3/layout/StepUpProcess"/>
    <dgm:cxn modelId="{8AD3DAEB-F29E-48B8-9A10-45D3E63ED18A}" type="presParOf" srcId="{0F6A371D-4567-4501-B8BF-4AD5361216BD}" destId="{15C8745E-EF75-4E01-8D5A-79A865F4EF51}" srcOrd="0" destOrd="0" presId="urn:microsoft.com/office/officeart/2009/3/layout/StepUpProcess"/>
    <dgm:cxn modelId="{3848623B-AEF9-4A6F-8168-0E0E0FEF1FD0}" type="presParOf" srcId="{4D68561F-654F-438B-B92F-9B29F39DB7CA}" destId="{CB35267A-CCD3-4733-931A-C1312FD8823A}" srcOrd="6" destOrd="0" presId="urn:microsoft.com/office/officeart/2009/3/layout/StepUpProcess"/>
    <dgm:cxn modelId="{E36D5C53-7AC3-4BDF-9044-05068A0D1B71}" type="presParOf" srcId="{CB35267A-CCD3-4733-931A-C1312FD8823A}" destId="{3EECF53E-D355-47A7-974F-F44C2100A519}" srcOrd="0" destOrd="0" presId="urn:microsoft.com/office/officeart/2009/3/layout/StepUpProcess"/>
    <dgm:cxn modelId="{70F576CE-3DD6-4806-98FD-8FF4BEDA2BF5}" type="presParOf" srcId="{CB35267A-CCD3-4733-931A-C1312FD8823A}" destId="{E0BFB9DF-699F-4F3A-B08B-CEC7A299C768}" srcOrd="1" destOrd="0" presId="urn:microsoft.com/office/officeart/2009/3/layout/StepUpProcess"/>
    <dgm:cxn modelId="{389F344F-5B1D-4837-AAB7-8BE5F7E03009}" type="presParOf" srcId="{CB35267A-CCD3-4733-931A-C1312FD8823A}" destId="{76990F57-4B9E-4DB8-ADD0-D8CF22F994C4}" srcOrd="2" destOrd="0" presId="urn:microsoft.com/office/officeart/2009/3/layout/StepUpProcess"/>
    <dgm:cxn modelId="{F58223FD-96EA-4D27-88E7-B813FCCD74FC}" type="presParOf" srcId="{4D68561F-654F-438B-B92F-9B29F39DB7CA}" destId="{B691B2A0-98ED-4D42-A51D-D2218B6DE826}" srcOrd="7" destOrd="0" presId="urn:microsoft.com/office/officeart/2009/3/layout/StepUpProcess"/>
    <dgm:cxn modelId="{D7CD8E20-4EC8-4188-BA2B-2148C9B517A6}" type="presParOf" srcId="{B691B2A0-98ED-4D42-A51D-D2218B6DE826}" destId="{E5F9286F-2441-448C-AE9E-73F1C0ACD15F}" srcOrd="0" destOrd="0" presId="urn:microsoft.com/office/officeart/2009/3/layout/StepUpProcess"/>
    <dgm:cxn modelId="{D324A9B5-CDF8-45E4-9DAC-F42B382976E3}" type="presParOf" srcId="{4D68561F-654F-438B-B92F-9B29F39DB7CA}" destId="{862C7E11-E8ED-4865-95D1-5280F509784E}" srcOrd="8" destOrd="0" presId="urn:microsoft.com/office/officeart/2009/3/layout/StepUpProcess"/>
    <dgm:cxn modelId="{712CF5D2-CED7-441B-BEE6-CFEC137EA8C8}" type="presParOf" srcId="{862C7E11-E8ED-4865-95D1-5280F509784E}" destId="{09AC71C7-AD76-4624-8286-C69E23A78286}" srcOrd="0" destOrd="0" presId="urn:microsoft.com/office/officeart/2009/3/layout/StepUpProcess"/>
    <dgm:cxn modelId="{15C372D0-C258-4AB9-8E09-75BDF3B67D0D}" type="presParOf" srcId="{862C7E11-E8ED-4865-95D1-5280F509784E}" destId="{B3932923-4F57-4E0A-BCD4-6BEE75CD5676}" srcOrd="1" destOrd="0" presId="urn:microsoft.com/office/officeart/2009/3/layout/StepUpProcess"/>
    <dgm:cxn modelId="{13FDA863-3060-49F1-9736-1ABE039B0836}" type="presParOf" srcId="{862C7E11-E8ED-4865-95D1-5280F509784E}" destId="{E01655D6-2CE5-466B-905B-5B45DBFB5D19}" srcOrd="2" destOrd="0" presId="urn:microsoft.com/office/officeart/2009/3/layout/StepUpProcess"/>
    <dgm:cxn modelId="{ED4E23BC-F3DE-422D-B258-86A4A2457E26}" type="presParOf" srcId="{4D68561F-654F-438B-B92F-9B29F39DB7CA}" destId="{25A96981-5DF3-4DC0-92D4-D6F80619CF18}" srcOrd="9" destOrd="0" presId="urn:microsoft.com/office/officeart/2009/3/layout/StepUpProcess"/>
    <dgm:cxn modelId="{14BD1113-6D83-43D8-8C62-4C776D1A0A75}" type="presParOf" srcId="{25A96981-5DF3-4DC0-92D4-D6F80619CF18}" destId="{A6EDFB53-D3DE-4B3E-9793-69C955659E00}" srcOrd="0" destOrd="0" presId="urn:microsoft.com/office/officeart/2009/3/layout/StepUpProcess"/>
    <dgm:cxn modelId="{26404665-A19D-4369-87DC-D77D85D14FAE}" type="presParOf" srcId="{4D68561F-654F-438B-B92F-9B29F39DB7CA}" destId="{49B25C08-538F-4DA2-9995-BE1DDE14F2C4}" srcOrd="10" destOrd="0" presId="urn:microsoft.com/office/officeart/2009/3/layout/StepUpProcess"/>
    <dgm:cxn modelId="{C950D405-C67E-403D-AE30-B8281BFEF769}" type="presParOf" srcId="{49B25C08-538F-4DA2-9995-BE1DDE14F2C4}" destId="{23C32334-A1CC-4699-A505-633D03498F30}" srcOrd="0" destOrd="0" presId="urn:microsoft.com/office/officeart/2009/3/layout/StepUpProcess"/>
    <dgm:cxn modelId="{66184348-E1B2-4324-A374-C30F1D488B0F}" type="presParOf" srcId="{49B25C08-538F-4DA2-9995-BE1DDE14F2C4}" destId="{41856954-C309-4209-BEA6-0EE81FD89523}" srcOrd="1" destOrd="0" presId="urn:microsoft.com/office/officeart/2009/3/layout/StepUpProcess"/>
    <dgm:cxn modelId="{B2235DD2-E1C0-43E6-8AAB-E46752286B08}" type="presParOf" srcId="{49B25C08-538F-4DA2-9995-BE1DDE14F2C4}" destId="{1297DBBE-14A8-403B-837D-CAABA6E29913}" srcOrd="2" destOrd="0" presId="urn:microsoft.com/office/officeart/2009/3/layout/StepUpProcess"/>
    <dgm:cxn modelId="{9C51D331-B7C7-43C0-A244-3445596656BC}" type="presParOf" srcId="{4D68561F-654F-438B-B92F-9B29F39DB7CA}" destId="{3F0C8D56-EA18-4EA7-9A90-0D9B69A6C05A}" srcOrd="11" destOrd="0" presId="urn:microsoft.com/office/officeart/2009/3/layout/StepUpProcess"/>
    <dgm:cxn modelId="{5C2AFB2C-2264-404E-8B55-6BD56E504FFA}" type="presParOf" srcId="{3F0C8D56-EA18-4EA7-9A90-0D9B69A6C05A}" destId="{4A20B8AD-9BCB-44D4-B335-A13819557F87}" srcOrd="0" destOrd="0" presId="urn:microsoft.com/office/officeart/2009/3/layout/StepUpProcess"/>
    <dgm:cxn modelId="{5D3E8F32-A07F-4ECC-AAC2-0238FC6FAA05}" type="presParOf" srcId="{4D68561F-654F-438B-B92F-9B29F39DB7CA}" destId="{01467D14-C4E1-4860-B078-38725BA58833}" srcOrd="12" destOrd="0" presId="urn:microsoft.com/office/officeart/2009/3/layout/StepUpProcess"/>
    <dgm:cxn modelId="{1AF1F188-5023-4AC0-B835-2F1AAA4A6B5D}" type="presParOf" srcId="{01467D14-C4E1-4860-B078-38725BA58833}" destId="{29EACF18-5F28-421A-8567-0A167E5E469A}" srcOrd="0" destOrd="0" presId="urn:microsoft.com/office/officeart/2009/3/layout/StepUpProcess"/>
    <dgm:cxn modelId="{40F2D5C1-D493-4425-AC7C-1A17610BAD8B}" type="presParOf" srcId="{01467D14-C4E1-4860-B078-38725BA58833}" destId="{9008620A-8098-43C9-9EF9-F5600F1F9A5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C623E0-1EA8-48F4-90F4-E6A14219792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705461-F5B0-4C12-8FCA-0E797A25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4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B7067-E981-4C7F-A6B3-A0EB57C8E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11EEDFC-4AB6-4917-82C7-0FD6AD6A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86AEFD-661B-4015-A272-9FD4262F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EBC7B4-3675-416A-93A4-974B29837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4804B8-4C2E-4C17-AA10-21C1DFF2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0D76382-D146-4310-8EF7-A72A736F8FF7}"/>
              </a:ext>
            </a:extLst>
          </p:cNvPr>
          <p:cNvCxnSpPr>
            <a:cxnSpLocks/>
          </p:cNvCxnSpPr>
          <p:nvPr userDrawn="1"/>
        </p:nvCxnSpPr>
        <p:spPr>
          <a:xfrm>
            <a:off x="1384955" y="3505488"/>
            <a:ext cx="2348060" cy="0"/>
          </a:xfrm>
          <a:prstGeom prst="line">
            <a:avLst/>
          </a:prstGeom>
          <a:ln w="76200">
            <a:solidFill>
              <a:srgbClr val="1B3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1CE0C88-F720-4799-8546-BDD263E77E99}"/>
              </a:ext>
            </a:extLst>
          </p:cNvPr>
          <p:cNvCxnSpPr>
            <a:cxnSpLocks/>
          </p:cNvCxnSpPr>
          <p:nvPr userDrawn="1"/>
        </p:nvCxnSpPr>
        <p:spPr>
          <a:xfrm>
            <a:off x="3780150" y="3505488"/>
            <a:ext cx="2348060" cy="0"/>
          </a:xfrm>
          <a:prstGeom prst="line">
            <a:avLst/>
          </a:prstGeom>
          <a:ln w="76200">
            <a:solidFill>
              <a:srgbClr val="861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2B2FE2B-244D-40FF-89DF-04B04D04B367}"/>
              </a:ext>
            </a:extLst>
          </p:cNvPr>
          <p:cNvCxnSpPr>
            <a:cxnSpLocks/>
          </p:cNvCxnSpPr>
          <p:nvPr userDrawn="1"/>
        </p:nvCxnSpPr>
        <p:spPr>
          <a:xfrm>
            <a:off x="6165918" y="3505488"/>
            <a:ext cx="2348060" cy="0"/>
          </a:xfrm>
          <a:prstGeom prst="line">
            <a:avLst/>
          </a:prstGeom>
          <a:ln w="76200">
            <a:solidFill>
              <a:srgbClr val="0E7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5D45DBB-7CFE-41B8-A646-87E95E1E0994}"/>
              </a:ext>
            </a:extLst>
          </p:cNvPr>
          <p:cNvCxnSpPr>
            <a:cxnSpLocks/>
          </p:cNvCxnSpPr>
          <p:nvPr userDrawn="1"/>
        </p:nvCxnSpPr>
        <p:spPr>
          <a:xfrm>
            <a:off x="8561113" y="3505488"/>
            <a:ext cx="2348060" cy="0"/>
          </a:xfrm>
          <a:prstGeom prst="line">
            <a:avLst/>
          </a:prstGeom>
          <a:ln w="76200">
            <a:solidFill>
              <a:srgbClr val="ED7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97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EBB4B8-8AA5-4473-96A8-8676D1FAE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7D74A7F-41DA-4B3E-9858-A8F6C2412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D0FB62-3020-461C-B5A9-19CB8866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F993C6-5631-4660-BD07-64712FC6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CCE8C6-1587-4F3B-9508-0AFD5185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9799582-7C08-42A3-BE43-F9A3F4BDDD02}"/>
              </a:ext>
            </a:extLst>
          </p:cNvPr>
          <p:cNvCxnSpPr>
            <a:cxnSpLocks/>
          </p:cNvCxnSpPr>
          <p:nvPr userDrawn="1"/>
        </p:nvCxnSpPr>
        <p:spPr>
          <a:xfrm>
            <a:off x="838200" y="1588655"/>
            <a:ext cx="2348060" cy="0"/>
          </a:xfrm>
          <a:prstGeom prst="line">
            <a:avLst/>
          </a:prstGeom>
          <a:ln w="34925">
            <a:solidFill>
              <a:srgbClr val="1B3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0E857DF-70F5-40F5-95C3-DDAED82B63FE}"/>
              </a:ext>
            </a:extLst>
          </p:cNvPr>
          <p:cNvCxnSpPr>
            <a:cxnSpLocks/>
          </p:cNvCxnSpPr>
          <p:nvPr userDrawn="1"/>
        </p:nvCxnSpPr>
        <p:spPr>
          <a:xfrm>
            <a:off x="3233395" y="1588655"/>
            <a:ext cx="2348060" cy="0"/>
          </a:xfrm>
          <a:prstGeom prst="line">
            <a:avLst/>
          </a:prstGeom>
          <a:ln w="34925">
            <a:solidFill>
              <a:srgbClr val="861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1A0CB8C-7B22-4BAD-AC74-98E5115EAAF2}"/>
              </a:ext>
            </a:extLst>
          </p:cNvPr>
          <p:cNvCxnSpPr>
            <a:cxnSpLocks/>
          </p:cNvCxnSpPr>
          <p:nvPr userDrawn="1"/>
        </p:nvCxnSpPr>
        <p:spPr>
          <a:xfrm>
            <a:off x="5619163" y="1588655"/>
            <a:ext cx="2348060" cy="0"/>
          </a:xfrm>
          <a:prstGeom prst="line">
            <a:avLst/>
          </a:prstGeom>
          <a:ln w="34925">
            <a:solidFill>
              <a:srgbClr val="0E7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3DBF4BE-375B-4EFF-8D51-866B4C790460}"/>
              </a:ext>
            </a:extLst>
          </p:cNvPr>
          <p:cNvCxnSpPr>
            <a:cxnSpLocks/>
          </p:cNvCxnSpPr>
          <p:nvPr userDrawn="1"/>
        </p:nvCxnSpPr>
        <p:spPr>
          <a:xfrm>
            <a:off x="8014358" y="1588655"/>
            <a:ext cx="2348060" cy="0"/>
          </a:xfrm>
          <a:prstGeom prst="line">
            <a:avLst/>
          </a:prstGeom>
          <a:ln w="34925">
            <a:solidFill>
              <a:srgbClr val="ED7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62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2EC3858-4069-42DB-A95F-3C90340AE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5AEC23-C48E-4513-A2A3-EA2E61F3A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5235FF-882D-4EFC-B1D1-D8C122A3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E027CA-A337-4578-98A0-F730C2F4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D6566-1C9D-4109-85D0-71AE1BE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0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0890D9-1732-4224-923A-C8CE98B1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28FA65-CC1A-4315-B939-66CC26702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6C80FD-3816-4337-BADF-C70FDCFD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FA4D8D-F3C9-4AA1-971D-73ED3D45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0E15BE-CDBD-4A46-A912-915BD8BE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56E7CF5-3245-4731-A99D-A5FA3EB4592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588655"/>
            <a:ext cx="2348060" cy="0"/>
          </a:xfrm>
          <a:prstGeom prst="line">
            <a:avLst/>
          </a:prstGeom>
          <a:ln w="34925">
            <a:solidFill>
              <a:srgbClr val="1B3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6C90276-6400-4D6B-BC5C-5615C983A131}"/>
              </a:ext>
            </a:extLst>
          </p:cNvPr>
          <p:cNvCxnSpPr>
            <a:cxnSpLocks/>
          </p:cNvCxnSpPr>
          <p:nvPr userDrawn="1"/>
        </p:nvCxnSpPr>
        <p:spPr>
          <a:xfrm>
            <a:off x="3233395" y="1588655"/>
            <a:ext cx="2348060" cy="0"/>
          </a:xfrm>
          <a:prstGeom prst="line">
            <a:avLst/>
          </a:prstGeom>
          <a:ln w="34925">
            <a:solidFill>
              <a:srgbClr val="861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238F7C36-B70F-44F9-B6D8-D1D6127FA2C1}"/>
              </a:ext>
            </a:extLst>
          </p:cNvPr>
          <p:cNvCxnSpPr>
            <a:cxnSpLocks/>
          </p:cNvCxnSpPr>
          <p:nvPr userDrawn="1"/>
        </p:nvCxnSpPr>
        <p:spPr>
          <a:xfrm>
            <a:off x="5619163" y="1588655"/>
            <a:ext cx="2348060" cy="0"/>
          </a:xfrm>
          <a:prstGeom prst="line">
            <a:avLst/>
          </a:prstGeom>
          <a:ln w="34925">
            <a:solidFill>
              <a:srgbClr val="0E7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A2DD3E9-E515-4FA3-91CB-98B9CDAF0AE5}"/>
              </a:ext>
            </a:extLst>
          </p:cNvPr>
          <p:cNvCxnSpPr>
            <a:cxnSpLocks/>
          </p:cNvCxnSpPr>
          <p:nvPr userDrawn="1"/>
        </p:nvCxnSpPr>
        <p:spPr>
          <a:xfrm>
            <a:off x="8014358" y="1588655"/>
            <a:ext cx="2348060" cy="0"/>
          </a:xfrm>
          <a:prstGeom prst="line">
            <a:avLst/>
          </a:prstGeom>
          <a:ln w="34925">
            <a:solidFill>
              <a:srgbClr val="ED7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9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DC53C-A68D-436A-BD3D-27013762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7C8F7E-D57D-457F-AC29-6FFDFCA67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E93387-39D9-40B1-A0E8-7196A3DE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A6A8AB-A50B-4EB6-87C5-5C495D82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0A1089-6B28-4B31-A5A4-19264D61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5905B0-4517-4751-BBB1-6C3C630A1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488" y="1709738"/>
            <a:ext cx="4820323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5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ABBA3E-D81D-4B98-B936-4E32A6503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A21DE1-684E-4ED0-A70B-29D985127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4BEAC2-8C96-4AB3-A322-968174297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BD8845-98EC-41FC-98E5-2CDD703C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221302-5D80-435C-8FB8-8A2E4F9C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17FDEE-474E-4B5B-98A7-6AF5130E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0B6549C-1751-410E-B3E9-984E4612CDD4}"/>
              </a:ext>
            </a:extLst>
          </p:cNvPr>
          <p:cNvCxnSpPr>
            <a:cxnSpLocks/>
          </p:cNvCxnSpPr>
          <p:nvPr userDrawn="1"/>
        </p:nvCxnSpPr>
        <p:spPr>
          <a:xfrm>
            <a:off x="838200" y="1588655"/>
            <a:ext cx="2348060" cy="0"/>
          </a:xfrm>
          <a:prstGeom prst="line">
            <a:avLst/>
          </a:prstGeom>
          <a:ln w="34925">
            <a:solidFill>
              <a:srgbClr val="1B3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97E8E9A-AF36-4DA7-9542-47879446D417}"/>
              </a:ext>
            </a:extLst>
          </p:cNvPr>
          <p:cNvCxnSpPr>
            <a:cxnSpLocks/>
          </p:cNvCxnSpPr>
          <p:nvPr userDrawn="1"/>
        </p:nvCxnSpPr>
        <p:spPr>
          <a:xfrm>
            <a:off x="3233395" y="1588655"/>
            <a:ext cx="2348060" cy="0"/>
          </a:xfrm>
          <a:prstGeom prst="line">
            <a:avLst/>
          </a:prstGeom>
          <a:ln w="34925">
            <a:solidFill>
              <a:srgbClr val="861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66676CD-D6D9-4C65-ACD6-8777570D4338}"/>
              </a:ext>
            </a:extLst>
          </p:cNvPr>
          <p:cNvCxnSpPr>
            <a:cxnSpLocks/>
          </p:cNvCxnSpPr>
          <p:nvPr userDrawn="1"/>
        </p:nvCxnSpPr>
        <p:spPr>
          <a:xfrm>
            <a:off x="5619163" y="1588655"/>
            <a:ext cx="2348060" cy="0"/>
          </a:xfrm>
          <a:prstGeom prst="line">
            <a:avLst/>
          </a:prstGeom>
          <a:ln w="34925">
            <a:solidFill>
              <a:srgbClr val="0E7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E204788-3099-4105-AD10-74AF3A65479F}"/>
              </a:ext>
            </a:extLst>
          </p:cNvPr>
          <p:cNvCxnSpPr>
            <a:cxnSpLocks/>
          </p:cNvCxnSpPr>
          <p:nvPr userDrawn="1"/>
        </p:nvCxnSpPr>
        <p:spPr>
          <a:xfrm>
            <a:off x="8014358" y="1588655"/>
            <a:ext cx="2348060" cy="0"/>
          </a:xfrm>
          <a:prstGeom prst="line">
            <a:avLst/>
          </a:prstGeom>
          <a:ln w="34925">
            <a:solidFill>
              <a:srgbClr val="ED7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27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30D331-310E-469A-BC50-DE799958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AC7310-13BA-4A8B-92E0-26A52DB2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05BA06-0313-43A1-B4BA-08E9D9967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41B84A-561B-4DD4-96A3-EB8FD9432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2977FE-CD0A-432B-859B-FC487F880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56F3166-9E25-430F-82E0-08EA5786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900B0E-F197-41C8-ACDE-6AE7E0C7B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72F8CB-5939-40E6-97B0-A9D69EFE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3B0368E-A2C0-43F2-96B0-C70E0ECE7E14}"/>
              </a:ext>
            </a:extLst>
          </p:cNvPr>
          <p:cNvCxnSpPr>
            <a:cxnSpLocks/>
          </p:cNvCxnSpPr>
          <p:nvPr userDrawn="1"/>
        </p:nvCxnSpPr>
        <p:spPr>
          <a:xfrm>
            <a:off x="838200" y="1588655"/>
            <a:ext cx="2348060" cy="0"/>
          </a:xfrm>
          <a:prstGeom prst="line">
            <a:avLst/>
          </a:prstGeom>
          <a:ln w="34925">
            <a:solidFill>
              <a:srgbClr val="1B3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DF2647F4-DB6B-4E43-A2BB-DED07569572C}"/>
              </a:ext>
            </a:extLst>
          </p:cNvPr>
          <p:cNvCxnSpPr>
            <a:cxnSpLocks/>
          </p:cNvCxnSpPr>
          <p:nvPr userDrawn="1"/>
        </p:nvCxnSpPr>
        <p:spPr>
          <a:xfrm>
            <a:off x="3233395" y="1588655"/>
            <a:ext cx="2348060" cy="0"/>
          </a:xfrm>
          <a:prstGeom prst="line">
            <a:avLst/>
          </a:prstGeom>
          <a:ln w="34925">
            <a:solidFill>
              <a:srgbClr val="861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8BBFB5C-39BA-4D28-96FB-CC4A31BD7A18}"/>
              </a:ext>
            </a:extLst>
          </p:cNvPr>
          <p:cNvCxnSpPr>
            <a:cxnSpLocks/>
          </p:cNvCxnSpPr>
          <p:nvPr userDrawn="1"/>
        </p:nvCxnSpPr>
        <p:spPr>
          <a:xfrm>
            <a:off x="5619163" y="1588655"/>
            <a:ext cx="2348060" cy="0"/>
          </a:xfrm>
          <a:prstGeom prst="line">
            <a:avLst/>
          </a:prstGeom>
          <a:ln w="34925">
            <a:solidFill>
              <a:srgbClr val="0E7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8AC56BED-CD30-4080-8E77-46152CF8AE5A}"/>
              </a:ext>
            </a:extLst>
          </p:cNvPr>
          <p:cNvCxnSpPr>
            <a:cxnSpLocks/>
          </p:cNvCxnSpPr>
          <p:nvPr userDrawn="1"/>
        </p:nvCxnSpPr>
        <p:spPr>
          <a:xfrm>
            <a:off x="8014358" y="1588655"/>
            <a:ext cx="2348060" cy="0"/>
          </a:xfrm>
          <a:prstGeom prst="line">
            <a:avLst/>
          </a:prstGeom>
          <a:ln w="34925">
            <a:solidFill>
              <a:srgbClr val="ED7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61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F20085-B173-4025-B351-BCBCE2D7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63A8BB-4E82-4EBA-A4A1-9B144048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F901BF-A542-4AAE-B02E-4616F9D0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700965-DCE7-4E74-A074-3CB55C7D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3AC7A299-FDC2-45F9-999B-A1D49A131B52}"/>
              </a:ext>
            </a:extLst>
          </p:cNvPr>
          <p:cNvCxnSpPr>
            <a:cxnSpLocks/>
          </p:cNvCxnSpPr>
          <p:nvPr userDrawn="1"/>
        </p:nvCxnSpPr>
        <p:spPr>
          <a:xfrm>
            <a:off x="838200" y="1588655"/>
            <a:ext cx="2348060" cy="0"/>
          </a:xfrm>
          <a:prstGeom prst="line">
            <a:avLst/>
          </a:prstGeom>
          <a:ln w="34925">
            <a:solidFill>
              <a:srgbClr val="1B3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E202CF6-1E9D-480E-892E-AC59F8C7DA02}"/>
              </a:ext>
            </a:extLst>
          </p:cNvPr>
          <p:cNvCxnSpPr>
            <a:cxnSpLocks/>
          </p:cNvCxnSpPr>
          <p:nvPr userDrawn="1"/>
        </p:nvCxnSpPr>
        <p:spPr>
          <a:xfrm>
            <a:off x="3233395" y="1588655"/>
            <a:ext cx="2348060" cy="0"/>
          </a:xfrm>
          <a:prstGeom prst="line">
            <a:avLst/>
          </a:prstGeom>
          <a:ln w="34925">
            <a:solidFill>
              <a:srgbClr val="861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DE8BBEC-9961-495E-B87A-C207CAB07AB8}"/>
              </a:ext>
            </a:extLst>
          </p:cNvPr>
          <p:cNvCxnSpPr>
            <a:cxnSpLocks/>
          </p:cNvCxnSpPr>
          <p:nvPr userDrawn="1"/>
        </p:nvCxnSpPr>
        <p:spPr>
          <a:xfrm>
            <a:off x="5619163" y="1588655"/>
            <a:ext cx="2348060" cy="0"/>
          </a:xfrm>
          <a:prstGeom prst="line">
            <a:avLst/>
          </a:prstGeom>
          <a:ln w="34925">
            <a:solidFill>
              <a:srgbClr val="0E7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B9378FE9-8B77-46F8-869F-4F934CE966E8}"/>
              </a:ext>
            </a:extLst>
          </p:cNvPr>
          <p:cNvCxnSpPr>
            <a:cxnSpLocks/>
          </p:cNvCxnSpPr>
          <p:nvPr userDrawn="1"/>
        </p:nvCxnSpPr>
        <p:spPr>
          <a:xfrm>
            <a:off x="8014358" y="1588655"/>
            <a:ext cx="2348060" cy="0"/>
          </a:xfrm>
          <a:prstGeom prst="line">
            <a:avLst/>
          </a:prstGeom>
          <a:ln w="34925">
            <a:solidFill>
              <a:srgbClr val="ED7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10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7428825-4947-49C0-B224-53088A44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518B4-3FAA-47C0-85BA-D70F13D0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E75FDE-A74D-4DFC-9326-75F1271D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7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C7C98-61BA-416D-BC69-761AAF024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A70CD-4E10-4F7B-B219-E1AFCA0A9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1CC539-B5D1-4136-8E37-F96DBAECC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4631E7-C5D6-49C5-B202-E65BA3C3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E22790-E5C9-438F-8D01-FE6780AF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F04B97-49F2-4B90-88F2-09A802C3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1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02185D-387E-4A4C-949D-B25B357C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BF3D633-1514-4727-A962-0A516844E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B709AB-DB94-43C1-8DCE-72D52B2B8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403A7A-E36A-44D3-BD75-778D27248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4EC5C4-50AD-4AF4-BC26-B91BAC44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94BA44-2B21-4055-8282-4EEC8019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0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B1A6AB1-F7EB-4CAD-B2AC-0AC38CEF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CA9168-2FDB-4487-9BF4-EF14AF8BB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740E64-32F9-43CD-8F66-45F19C560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0617-98C3-4279-B3F1-367509D3DF3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C17C39-F30F-4135-A2FB-0F7DA2887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BFBFAE-F399-4DB5-B471-4FC8AFEF5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946D-851B-4549-9EF3-4A7837685E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xmlns="" id="{9EEF943F-82F7-4446-B9E4-B0ADA7905A6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49230" y="113506"/>
            <a:ext cx="927100" cy="914400"/>
            <a:chOff x="106756200" y="105613200"/>
            <a:chExt cx="1665963" cy="1578282"/>
          </a:xfrm>
        </p:grpSpPr>
        <p:sp>
          <p:nvSpPr>
            <p:cNvPr id="8" name="Oval 3">
              <a:extLst>
                <a:ext uri="{FF2B5EF4-FFF2-40B4-BE49-F238E27FC236}">
                  <a16:creationId xmlns:a16="http://schemas.microsoft.com/office/drawing/2014/main" xmlns="" id="{8C96BD3E-3FC0-4A99-A900-88530413B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56200" y="105613200"/>
              <a:ext cx="951979" cy="951979"/>
            </a:xfrm>
            <a:prstGeom prst="ellipse">
              <a:avLst/>
            </a:prstGeom>
            <a:solidFill>
              <a:srgbClr val="1B3564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xmlns="" id="{0A45E577-928A-428F-B072-C131EACF4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0184" y="106239503"/>
              <a:ext cx="951979" cy="951979"/>
            </a:xfrm>
            <a:prstGeom prst="ellipse">
              <a:avLst/>
            </a:prstGeom>
            <a:solidFill>
              <a:srgbClr val="ED7C2A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xmlns="" id="{C22981FC-9571-434D-93DB-75D749335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56200" y="106239503"/>
              <a:ext cx="951979" cy="951979"/>
            </a:xfrm>
            <a:prstGeom prst="ellipse">
              <a:avLst/>
            </a:prstGeom>
            <a:solidFill>
              <a:srgbClr val="0E773C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6">
              <a:extLst>
                <a:ext uri="{FF2B5EF4-FFF2-40B4-BE49-F238E27FC236}">
                  <a16:creationId xmlns:a16="http://schemas.microsoft.com/office/drawing/2014/main" xmlns="" id="{1E89452C-513A-4E6F-B2B1-2CEF7DF38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0184" y="105613200"/>
              <a:ext cx="951979" cy="951979"/>
            </a:xfrm>
            <a:prstGeom prst="ellipse">
              <a:avLst/>
            </a:prstGeom>
            <a:solidFill>
              <a:srgbClr val="861618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2">
            <a:extLst>
              <a:ext uri="{FF2B5EF4-FFF2-40B4-BE49-F238E27FC236}">
                <a16:creationId xmlns:a16="http://schemas.microsoft.com/office/drawing/2014/main" xmlns="" id="{81C2BE5E-1C14-46D3-97F8-F84B4E27994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2434" y="5899150"/>
            <a:ext cx="927100" cy="914400"/>
            <a:chOff x="106756200" y="105613200"/>
            <a:chExt cx="1665963" cy="1578282"/>
          </a:xfrm>
        </p:grpSpPr>
        <p:sp>
          <p:nvSpPr>
            <p:cNvPr id="13" name="Oval 3">
              <a:extLst>
                <a:ext uri="{FF2B5EF4-FFF2-40B4-BE49-F238E27FC236}">
                  <a16:creationId xmlns:a16="http://schemas.microsoft.com/office/drawing/2014/main" xmlns="" id="{87F8D129-5FB9-4016-BD6E-F701D6D87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56200" y="105613200"/>
              <a:ext cx="951979" cy="951979"/>
            </a:xfrm>
            <a:prstGeom prst="ellipse">
              <a:avLst/>
            </a:prstGeom>
            <a:solidFill>
              <a:srgbClr val="1B3564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4">
              <a:extLst>
                <a:ext uri="{FF2B5EF4-FFF2-40B4-BE49-F238E27FC236}">
                  <a16:creationId xmlns:a16="http://schemas.microsoft.com/office/drawing/2014/main" xmlns="" id="{8B8AF8F0-DF75-40ED-83CA-A837626E2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0184" y="106239503"/>
              <a:ext cx="951979" cy="951979"/>
            </a:xfrm>
            <a:prstGeom prst="ellipse">
              <a:avLst/>
            </a:prstGeom>
            <a:solidFill>
              <a:srgbClr val="ED7C2A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xmlns="" id="{E2EDEF47-3F4D-4B54-809A-AE386B095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56200" y="106239503"/>
              <a:ext cx="951979" cy="951979"/>
            </a:xfrm>
            <a:prstGeom prst="ellipse">
              <a:avLst/>
            </a:prstGeom>
            <a:solidFill>
              <a:srgbClr val="0E773C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6">
              <a:extLst>
                <a:ext uri="{FF2B5EF4-FFF2-40B4-BE49-F238E27FC236}">
                  <a16:creationId xmlns:a16="http://schemas.microsoft.com/office/drawing/2014/main" xmlns="" id="{3307CBE3-40F4-4565-94E9-5B45008F1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0184" y="105613200"/>
              <a:ext cx="951979" cy="951979"/>
            </a:xfrm>
            <a:prstGeom prst="ellipse">
              <a:avLst/>
            </a:prstGeom>
            <a:solidFill>
              <a:srgbClr val="861618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1B356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99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98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practicalpbla.weebly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.ca/documents/CLB_Support_Kit_Website_1.pdf" TargetMode="External"/><Relationship Id="rId2" Type="http://schemas.openxmlformats.org/officeDocument/2006/relationships/hyperlink" Target="http://www.cic.gc.ca/english/pdf/pub/language-benchmark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clba.language.ca/" TargetMode="External"/><Relationship Id="rId4" Type="http://schemas.openxmlformats.org/officeDocument/2006/relationships/hyperlink" Target="http://pblaepg.language.c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AD28CE-EE4D-4BA0-9467-EB3C81671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PBLA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143E6A-D50E-4476-ACFC-46BA922AC6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PBLA PD Session for New Instructors</a:t>
            </a:r>
          </a:p>
        </p:txBody>
      </p:sp>
    </p:spTree>
    <p:extLst>
      <p:ext uri="{BB962C8B-B14F-4D97-AF65-F5344CB8AC3E}">
        <p14:creationId xmlns:p14="http://schemas.microsoft.com/office/powerpoint/2010/main" val="195034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7403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50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01ABEB-6CB6-43AC-9383-0703AC0E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Skill-Building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D9F4CD-E959-4EFE-8443-0969D9822A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Also called study focus / controlled practice / guided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Focus on isolated parts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Typical examples include:</a:t>
            </a:r>
          </a:p>
          <a:p>
            <a:pPr marL="1143000" lvl="1" indent="-457200"/>
            <a:r>
              <a:rPr lang="en-US" dirty="0"/>
              <a:t>Grammar worksheets</a:t>
            </a:r>
          </a:p>
          <a:p>
            <a:pPr marL="1143000" lvl="1" indent="-457200"/>
            <a:r>
              <a:rPr lang="en-US" dirty="0"/>
              <a:t>Vocabulary matching/labeling</a:t>
            </a:r>
          </a:p>
          <a:p>
            <a:pPr marL="1143000" lvl="1" indent="-457200"/>
            <a:r>
              <a:rPr lang="en-US" dirty="0"/>
              <a:t>Drills/repetition</a:t>
            </a:r>
          </a:p>
          <a:p>
            <a:pPr marL="1143000" lvl="1" indent="-457200"/>
            <a:r>
              <a:rPr lang="en-US" dirty="0"/>
              <a:t>Fill in the blank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Cannot go in the portfolio as evidence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727" y="1825625"/>
            <a:ext cx="3120546" cy="4351338"/>
          </a:xfrm>
        </p:spPr>
      </p:pic>
    </p:spTree>
    <p:extLst>
      <p:ext uri="{BB962C8B-B14F-4D97-AF65-F5344CB8AC3E}">
        <p14:creationId xmlns:p14="http://schemas.microsoft.com/office/powerpoint/2010/main" val="160024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292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906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CDE15-33D7-420D-A685-F1558971E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/ Assessment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7FEFE0-E415-46C4-AAAF-B5190C7049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Plan the progression from skill-building to skill-using to assessment task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Need to have the assessment task in mind from the beginning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set/formal style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be one class at a time, or may be the plan for multiple classes leading up to one assessment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C98A0D3A-40B3-42A3-9411-ACAC608774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65" y="1825625"/>
            <a:ext cx="3822670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63E550-8CAD-4408-8579-16F9CBDD10F1}"/>
              </a:ext>
            </a:extLst>
          </p:cNvPr>
          <p:cNvSpPr txBox="1"/>
          <p:nvPr/>
        </p:nvSpPr>
        <p:spPr>
          <a:xfrm>
            <a:off x="8585735" y="6176963"/>
            <a:ext cx="208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CLB Support Kit, p. 32</a:t>
            </a:r>
          </a:p>
        </p:txBody>
      </p:sp>
    </p:spTree>
    <p:extLst>
      <p:ext uri="{BB962C8B-B14F-4D97-AF65-F5344CB8AC3E}">
        <p14:creationId xmlns:p14="http://schemas.microsoft.com/office/powerpoint/2010/main" val="333661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8680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8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BB75C-B245-4A96-9552-F35D5C48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8CB8A-B1B0-419B-A118-DC52C1FE8D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Plan for multiple assessments within the same theme/topic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Health – Finding a Doctor</a:t>
            </a:r>
          </a:p>
          <a:p>
            <a:pPr lvl="1" indent="0">
              <a:buNone/>
            </a:pPr>
            <a:r>
              <a:rPr lang="en-US" dirty="0">
                <a:solidFill>
                  <a:srgbClr val="0E773C"/>
                </a:solidFill>
              </a:rPr>
              <a:t>Listening: </a:t>
            </a:r>
          </a:p>
          <a:p>
            <a:pPr marL="1314450" lvl="2" indent="-171450"/>
            <a:r>
              <a:rPr lang="en-US" dirty="0">
                <a:solidFill>
                  <a:srgbClr val="1B3564"/>
                </a:solidFill>
              </a:rPr>
              <a:t>Listen to someone tell you about whether they like their doctor</a:t>
            </a:r>
            <a:endParaRPr lang="en-US" dirty="0"/>
          </a:p>
          <a:p>
            <a:pPr lvl="1" indent="0">
              <a:buNone/>
            </a:pPr>
            <a:r>
              <a:rPr lang="en-US" dirty="0">
                <a:solidFill>
                  <a:srgbClr val="0E773C"/>
                </a:solidFill>
              </a:rPr>
              <a:t>Speaking: </a:t>
            </a:r>
          </a:p>
          <a:p>
            <a:pPr marL="1314450" lvl="2" indent="-171450"/>
            <a:r>
              <a:rPr lang="en-US" dirty="0">
                <a:solidFill>
                  <a:srgbClr val="1B3564"/>
                </a:solidFill>
              </a:rPr>
              <a:t>Ask for information about a clinic</a:t>
            </a:r>
          </a:p>
          <a:p>
            <a:pPr lvl="1" indent="0">
              <a:buNone/>
            </a:pPr>
            <a:r>
              <a:rPr lang="en-US" dirty="0">
                <a:solidFill>
                  <a:srgbClr val="0E773C"/>
                </a:solidFill>
              </a:rPr>
              <a:t>Reading: </a:t>
            </a:r>
          </a:p>
          <a:p>
            <a:pPr marL="1314450" lvl="2" indent="-171450"/>
            <a:r>
              <a:rPr lang="en-US" dirty="0">
                <a:solidFill>
                  <a:srgbClr val="1B3564"/>
                </a:solidFill>
              </a:rPr>
              <a:t>Read information about a clinic to decide if you should go there</a:t>
            </a:r>
          </a:p>
          <a:p>
            <a:pPr lvl="1" indent="0">
              <a:buNone/>
            </a:pPr>
            <a:r>
              <a:rPr lang="en-US" dirty="0">
                <a:solidFill>
                  <a:srgbClr val="0E773C"/>
                </a:solidFill>
              </a:rPr>
              <a:t>Writing: </a:t>
            </a:r>
          </a:p>
          <a:p>
            <a:pPr marL="1314450" lvl="2" indent="-171450"/>
            <a:r>
              <a:rPr lang="en-US" dirty="0">
                <a:solidFill>
                  <a:srgbClr val="1B3564"/>
                </a:solidFill>
              </a:rPr>
              <a:t>Copy directions to the clinic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2D8D0D44-E2CB-4070-8B2E-CFB9C1EF08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77528"/>
            <a:ext cx="5181600" cy="3847531"/>
          </a:xfrm>
        </p:spPr>
      </p:pic>
    </p:spTree>
    <p:extLst>
      <p:ext uri="{BB962C8B-B14F-4D97-AF65-F5344CB8AC3E}">
        <p14:creationId xmlns:p14="http://schemas.microsoft.com/office/powerpoint/2010/main" val="12203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091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732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22F74-6901-4D1D-9501-787C50320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F21CF6-ECE3-4BC3-B5E9-E6688D8F00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Figure out what themes, topics, and tasks your students need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Informs planning and teaching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Makes learning more meaningful and relevant for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Very closely related with goal setting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2424349-797A-4054-91EC-4EE62403BF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03423"/>
            <a:ext cx="5181600" cy="3595742"/>
          </a:xfrm>
        </p:spPr>
      </p:pic>
    </p:spTree>
    <p:extLst>
      <p:ext uri="{BB962C8B-B14F-4D97-AF65-F5344CB8AC3E}">
        <p14:creationId xmlns:p14="http://schemas.microsoft.com/office/powerpoint/2010/main" val="90582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0251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442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591584-82D2-4876-8FA8-DB57E403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335BD-8466-41EB-9D9D-FBBE5F2B7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hlinkClick r:id="rId2"/>
              </a:rPr>
              <a:t>practicalpbla.weebly.com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8279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0F4642-DB9D-4A04-AD2A-AD4B15B1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PBLA?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C026C7-81C2-4E56-BCA0-F1F577BA4B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Portfolio-Based Language Assessment</a:t>
            </a:r>
          </a:p>
          <a:p>
            <a:pPr marL="1143000" lvl="1" indent="-457200"/>
            <a:endParaRPr lang="en-US" dirty="0"/>
          </a:p>
          <a:p>
            <a:pPr marL="1143000" lvl="1" indent="-457200"/>
            <a:r>
              <a:rPr lang="en-US" dirty="0"/>
              <a:t>Way to assess learners based on a body of evidence</a:t>
            </a:r>
          </a:p>
          <a:p>
            <a:pPr marL="1143000" lvl="1" indent="-457200"/>
            <a:r>
              <a:rPr lang="en-US" dirty="0"/>
              <a:t>Based on ability, not knowledge</a:t>
            </a:r>
          </a:p>
          <a:p>
            <a:pPr marL="1143000" lvl="1" indent="-457200"/>
            <a:r>
              <a:rPr lang="en-US" dirty="0"/>
              <a:t>Not calculated based on scores, percentages, or exams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0A1F548-8D13-4883-8157-A13C00C0B7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339" y="2410397"/>
            <a:ext cx="4639322" cy="318179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3D3878-5940-4C6C-9C48-45AD661DC391}"/>
              </a:ext>
            </a:extLst>
          </p:cNvPr>
          <p:cNvSpPr txBox="1"/>
          <p:nvPr/>
        </p:nvSpPr>
        <p:spPr>
          <a:xfrm>
            <a:off x="6173831" y="5763424"/>
            <a:ext cx="55497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http://pblaepg.language.ca/part-a-pbla-background/introduction-to-pbla-benefits-and-features/</a:t>
            </a:r>
          </a:p>
        </p:txBody>
      </p:sp>
    </p:spTree>
    <p:extLst>
      <p:ext uri="{BB962C8B-B14F-4D97-AF65-F5344CB8AC3E}">
        <p14:creationId xmlns:p14="http://schemas.microsoft.com/office/powerpoint/2010/main" val="357341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CA" dirty="0"/>
              <a:t>CLB 2012</a:t>
            </a:r>
            <a:r>
              <a:rPr lang="en-US" dirty="0"/>
              <a:t>​</a:t>
            </a:r>
          </a:p>
          <a:p>
            <a:pPr fontAlgn="base"/>
            <a:r>
              <a:rPr lang="en-US" u="sng" dirty="0">
                <a:hlinkClick r:id="rId2"/>
              </a:rPr>
              <a:t>http://www.cic.gc.ca/english/pdf/pub/language-benchmarks.pdf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​</a:t>
            </a:r>
          </a:p>
          <a:p>
            <a:pPr fontAlgn="base"/>
            <a:r>
              <a:rPr lang="en-CA" dirty="0"/>
              <a:t>CLB Support Kit</a:t>
            </a:r>
            <a:r>
              <a:rPr lang="en-US" dirty="0"/>
              <a:t>​</a:t>
            </a:r>
          </a:p>
          <a:p>
            <a:pPr fontAlgn="base"/>
            <a:r>
              <a:rPr lang="en-CA" dirty="0">
                <a:hlinkClick r:id="rId3"/>
              </a:rPr>
              <a:t>http://www.language.ca/documents/CLB_Support_Kit_Website_1.pdf</a:t>
            </a:r>
            <a:endParaRPr lang="en-CA" dirty="0"/>
          </a:p>
          <a:p>
            <a:pPr fontAlgn="base"/>
            <a:r>
              <a:rPr lang="en-CA" dirty="0"/>
              <a:t>​</a:t>
            </a:r>
          </a:p>
          <a:p>
            <a:pPr fontAlgn="base"/>
            <a:r>
              <a:rPr lang="en-CA" dirty="0"/>
              <a:t>PBLA Emerging practice Guidelines</a:t>
            </a:r>
            <a:r>
              <a:rPr lang="en-US" dirty="0"/>
              <a:t>​</a:t>
            </a:r>
          </a:p>
          <a:p>
            <a:pPr fontAlgn="base"/>
            <a:r>
              <a:rPr lang="en-CA" dirty="0">
                <a:hlinkClick r:id="rId4"/>
              </a:rPr>
              <a:t>http://pblaepg.language.ca/</a:t>
            </a:r>
            <a:r>
              <a:rPr lang="en-CA" dirty="0"/>
              <a:t>​</a:t>
            </a:r>
          </a:p>
          <a:p>
            <a:pPr fontAlgn="base"/>
            <a:endParaRPr lang="en-CA" dirty="0"/>
          </a:p>
          <a:p>
            <a:pPr fontAlgn="base"/>
            <a:r>
              <a:rPr lang="en-CA" dirty="0"/>
              <a:t>Integrating CLB Assessment into your ESL Classroom</a:t>
            </a:r>
            <a:r>
              <a:rPr lang="en-US" dirty="0"/>
              <a:t>​</a:t>
            </a:r>
          </a:p>
          <a:p>
            <a:pPr fontAlgn="base"/>
            <a:r>
              <a:rPr lang="en-CA" dirty="0">
                <a:hlinkClick r:id="rId5"/>
              </a:rPr>
              <a:t>http://iclba.language.ca/</a:t>
            </a:r>
            <a:r>
              <a:rPr lang="en-CA" dirty="0"/>
              <a:t>​</a:t>
            </a:r>
          </a:p>
          <a:p>
            <a:pPr fontAlgn="base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08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6643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21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C6ACB8-703F-4BF1-BAA1-6E9D2AE8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Review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6B8595-F162-477D-ACEE-75F9DFC1F1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End goal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PBLA Guidelines:</a:t>
            </a:r>
          </a:p>
          <a:p>
            <a:pPr marL="1143000" lvl="1" indent="-457200"/>
            <a:r>
              <a:rPr lang="en-US" dirty="0"/>
              <a:t>8-10 artefacts in each section</a:t>
            </a:r>
          </a:p>
          <a:p>
            <a:endParaRPr lang="en-US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8E18490C-EA52-497A-80E2-09917DEE6C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66290"/>
            <a:ext cx="5181600" cy="3870007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3E593C-4255-40D9-A058-31521AA8451A}"/>
              </a:ext>
            </a:extLst>
          </p:cNvPr>
          <p:cNvSpPr txBox="1"/>
          <p:nvPr/>
        </p:nvSpPr>
        <p:spPr>
          <a:xfrm>
            <a:off x="1229627" y="3513221"/>
            <a:ext cx="4398746" cy="2477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+mj-lt"/>
              </a:rPr>
              <a:t>“As a general rule, the benchmarks assigned to a learner… mean that the learner has achieved, and demonstrated, the level of communicative ability associated with most or all (traditionally, 70 to 100%) of the descriptors for the benchmarks assigned in each of the four skills.”</a:t>
            </a:r>
          </a:p>
          <a:p>
            <a:endParaRPr lang="en-US" dirty="0"/>
          </a:p>
          <a:p>
            <a:pPr algn="r"/>
            <a:r>
              <a:rPr lang="en-US" sz="1100" dirty="0">
                <a:latin typeface="+mj-lt"/>
              </a:rPr>
              <a:t>National Language Placement and Progression Guidelines, CIC, 2013, p. 3</a:t>
            </a:r>
          </a:p>
        </p:txBody>
      </p:sp>
    </p:spTree>
    <p:extLst>
      <p:ext uri="{BB962C8B-B14F-4D97-AF65-F5344CB8AC3E}">
        <p14:creationId xmlns:p14="http://schemas.microsoft.com/office/powerpoint/2010/main" val="402800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F0327-BEE5-43CA-BEEB-8E8FFAB3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8CC2A3-3A93-47CB-9DFB-5E2E6AA5C6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Review each skill area to see what evidence they have collected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Keep track of results as you go along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Does the student have evidence to support 70-100% of the descriptors for your level in each skill?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9E359A1C-7FF6-4010-A33B-B0098142B2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86410"/>
            <a:ext cx="5181600" cy="282976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62FA94D-F9A2-42AA-9314-239C097C1460}"/>
              </a:ext>
            </a:extLst>
          </p:cNvPr>
          <p:cNvSpPr txBox="1"/>
          <p:nvPr/>
        </p:nvSpPr>
        <p:spPr>
          <a:xfrm>
            <a:off x="8585735" y="6176963"/>
            <a:ext cx="208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CLB 2012, p. 6-7</a:t>
            </a:r>
          </a:p>
        </p:txBody>
      </p:sp>
    </p:spTree>
    <p:extLst>
      <p:ext uri="{BB962C8B-B14F-4D97-AF65-F5344CB8AC3E}">
        <p14:creationId xmlns:p14="http://schemas.microsoft.com/office/powerpoint/2010/main" val="172903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3894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49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452573C-21E0-4079-851F-1A911A7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Assessment Tasks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37F347-3F8C-439D-93D4-541DAB3707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Ability/action (not knowledge)</a:t>
            </a:r>
          </a:p>
          <a:p>
            <a:pPr marL="1143000" lvl="1" indent="-457200"/>
            <a:r>
              <a:rPr lang="en-US" dirty="0"/>
              <a:t>Tell the doctor which body part hurts </a:t>
            </a:r>
            <a:r>
              <a:rPr lang="en-US" sz="2000" dirty="0"/>
              <a:t>(vs. label parts of the body on a diagram)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Level Appropriate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Task relates to a CLB Competency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Criteria relate to Indicators of Ability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Shows whether the student was successful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Learner-friendly 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Many types of tools to choose from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Must go in the portfolio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67" y="1825625"/>
            <a:ext cx="3223865" cy="4351338"/>
          </a:xfrm>
        </p:spPr>
      </p:pic>
    </p:spTree>
    <p:extLst>
      <p:ext uri="{BB962C8B-B14F-4D97-AF65-F5344CB8AC3E}">
        <p14:creationId xmlns:p14="http://schemas.microsoft.com/office/powerpoint/2010/main" val="178036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D467F-004E-458A-9DBF-7D21682C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PBLA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83DB9FA-44D1-4C4D-BB61-095E331E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0471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09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7C79F6-F86B-47C3-8F98-F4346208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Skill-Using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087815-147E-49AE-8F69-9A3C280719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Also called free practice / communicative practice / study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Practice for the assessment task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Shows the student’s ability (not knowledge)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Still relates to a CLB competency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formally assessed, but teacher may still give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 go in the portfolio as supporting evidence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471" y="1825625"/>
            <a:ext cx="3131058" cy="4351338"/>
          </a:xfrm>
        </p:spPr>
      </p:pic>
    </p:spTree>
    <p:extLst>
      <p:ext uri="{BB962C8B-B14F-4D97-AF65-F5344CB8AC3E}">
        <p14:creationId xmlns:p14="http://schemas.microsoft.com/office/powerpoint/2010/main" val="34836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606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PBLA Overview</vt:lpstr>
      <vt:lpstr>What is PBLA?</vt:lpstr>
      <vt:lpstr>PBLA Steps</vt:lpstr>
      <vt:lpstr>Portfolio Review</vt:lpstr>
      <vt:lpstr>Portfolio Review</vt:lpstr>
      <vt:lpstr>PBLA Steps</vt:lpstr>
      <vt:lpstr>Real-World Assessment Tasks</vt:lpstr>
      <vt:lpstr>PBLA Steps</vt:lpstr>
      <vt:lpstr>Skill-Using Activities</vt:lpstr>
      <vt:lpstr>PBLA Steps</vt:lpstr>
      <vt:lpstr>Skill-Building Activities</vt:lpstr>
      <vt:lpstr>PBLA Steps</vt:lpstr>
      <vt:lpstr>Lesson / Assessment Plans</vt:lpstr>
      <vt:lpstr>PBLA Steps</vt:lpstr>
      <vt:lpstr>Module Plans</vt:lpstr>
      <vt:lpstr>PBLA Steps</vt:lpstr>
      <vt:lpstr>Needs Assessment</vt:lpstr>
      <vt:lpstr>PBLA Steps</vt:lpstr>
      <vt:lpstr>Resource</vt:lpstr>
      <vt:lpstr>More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Vickerman, Alison</dc:creator>
  <cp:lastModifiedBy>Fiza Abedin</cp:lastModifiedBy>
  <cp:revision>15</cp:revision>
  <cp:lastPrinted>2017-09-13T16:46:39Z</cp:lastPrinted>
  <dcterms:created xsi:type="dcterms:W3CDTF">2017-07-13T17:50:33Z</dcterms:created>
  <dcterms:modified xsi:type="dcterms:W3CDTF">2018-05-10T15:56:18Z</dcterms:modified>
</cp:coreProperties>
</file>